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15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381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51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45601-6F6E-45F4-BEC3-A9A699A3CEF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3F4E-76BB-4235-A556-00A8FD0E1E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2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3F4E-76BB-4235-A556-00A8FD0E1E8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56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04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9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755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18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67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88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52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05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57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9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97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56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F4B6-13E0-42AB-B3D8-9A51463D11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D765-97E4-4669-AFC3-671CD42C3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1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50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信州　辰野町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日本の真ん中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00" y="3496469"/>
            <a:ext cx="10763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31" y="360871"/>
            <a:ext cx="3878992" cy="61362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586"/>
          </a:xfrm>
        </p:spPr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43584"/>
            <a:ext cx="7886700" cy="4933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辰野町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は長野県上伊那郡に属している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人口約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千人の町で県中央部に位置し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ゼロポイントと呼ばれる北緯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東経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138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が０分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００秒で交差する</a:t>
            </a:r>
            <a:endParaRPr lang="en-US" altLang="zh-TW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「日本のど真ん中」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新宿から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㎞高速バスで約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列車では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中央本線岡谷経由</a:t>
            </a:r>
            <a:endParaRPr lang="en-US" altLang="zh-TW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名古屋から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180㎞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高速バスで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10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721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天竜川が流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れ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るホタルの里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53312"/>
            <a:ext cx="7886700" cy="4823651"/>
          </a:xfrm>
        </p:spPr>
        <p:txBody>
          <a:bodyPr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大城山山頂からの伊那谷の眺望　夜景　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ほたる童謡公園（松尾峡）信州辰野ほたる祭り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6" b="28358"/>
          <a:stretch/>
        </p:blipFill>
        <p:spPr>
          <a:xfrm>
            <a:off x="4572000" y="1788888"/>
            <a:ext cx="3429001" cy="18745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36"/>
          <a:stretch/>
        </p:blipFill>
        <p:spPr>
          <a:xfrm>
            <a:off x="628650" y="1788888"/>
            <a:ext cx="3429001" cy="18687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 b="2133"/>
          <a:stretch/>
        </p:blipFill>
        <p:spPr>
          <a:xfrm>
            <a:off x="637794" y="4176540"/>
            <a:ext cx="3429002" cy="20530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"/>
          <a:stretch/>
        </p:blipFill>
        <p:spPr>
          <a:xfrm>
            <a:off x="4572001" y="4176540"/>
            <a:ext cx="3438144" cy="204848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72000" y="6256151"/>
            <a:ext cx="3438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辰野町観光サイト　バーチャル背景画像使用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39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07642"/>
          </a:xfrm>
        </p:spPr>
        <p:txBody>
          <a:bodyPr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温泉や古民家宿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89888"/>
            <a:ext cx="7886700" cy="4787075"/>
          </a:xfrm>
        </p:spPr>
        <p:txBody>
          <a:bodyPr/>
          <a:lstStyle/>
          <a:p>
            <a:pPr algn="ctr"/>
            <a:r>
              <a:rPr lang="ja-JP" altLang="en-US" dirty="0"/>
              <a:t>たつのパーク</a:t>
            </a:r>
            <a:r>
              <a:rPr lang="ja-JP" altLang="en-US" dirty="0" smtClean="0"/>
              <a:t>ホテル</a:t>
            </a:r>
            <a:endParaRPr lang="en-US" altLang="ja-JP" dirty="0" smtClean="0"/>
          </a:p>
          <a:p>
            <a:pPr algn="ctr"/>
            <a:endParaRPr lang="en-US" altLang="ja-JP" dirty="0"/>
          </a:p>
          <a:p>
            <a:pPr marL="0" indent="0" algn="ctr">
              <a:buNone/>
            </a:pPr>
            <a:endParaRPr kumimoji="1"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r>
              <a:rPr lang="ja-JP" altLang="en-US" dirty="0" smtClean="0"/>
              <a:t>かやぶきの館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dirty="0" smtClean="0"/>
              <a:t>古民家</a:t>
            </a:r>
            <a:r>
              <a:rPr lang="ja-JP" altLang="en-US" dirty="0" err="1"/>
              <a:t>ゆ</a:t>
            </a:r>
            <a:r>
              <a:rPr lang="ja-JP" altLang="en-US" dirty="0"/>
              <a:t>いまーる</a:t>
            </a:r>
            <a:endParaRPr lang="en-US" altLang="ja-JP" dirty="0"/>
          </a:p>
          <a:p>
            <a:pPr algn="ctr"/>
            <a:endParaRPr lang="en-US" altLang="ja-JP" dirty="0" smtClean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endParaRPr lang="en-US" altLang="ja-JP" dirty="0" smtClean="0"/>
          </a:p>
          <a:p>
            <a:pPr algn="ctr"/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4" b="11606"/>
          <a:stretch/>
        </p:blipFill>
        <p:spPr>
          <a:xfrm>
            <a:off x="929483" y="4717684"/>
            <a:ext cx="3097081" cy="16910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5" y="1804496"/>
            <a:ext cx="4572000" cy="13727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01953"/>
            <a:ext cx="3266315" cy="24822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88" y="3901953"/>
            <a:ext cx="1539854" cy="15398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75" y="1797527"/>
            <a:ext cx="2773364" cy="13866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2" b="11332"/>
          <a:stretch/>
        </p:blipFill>
        <p:spPr>
          <a:xfrm>
            <a:off x="929483" y="3815463"/>
            <a:ext cx="1612549" cy="11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659" y="42533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飛び飛びの商店を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つなぐ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トビチ商店街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7066"/>
          <a:stretch/>
        </p:blipFill>
        <p:spPr>
          <a:xfrm>
            <a:off x="340613" y="4902499"/>
            <a:ext cx="2458856" cy="1596617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38834" y="3934006"/>
            <a:ext cx="2158845" cy="2158845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3" y="1340547"/>
            <a:ext cx="2203704" cy="16527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5" y="1913198"/>
            <a:ext cx="1792224" cy="179222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3" y="3069438"/>
            <a:ext cx="1690689" cy="169068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16" y="1632588"/>
            <a:ext cx="2048256" cy="153619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14" y="2527974"/>
            <a:ext cx="2402736" cy="180205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02162"/>
            <a:ext cx="2254252" cy="169068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62" y="5013428"/>
            <a:ext cx="1999488" cy="149961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15" y="3240916"/>
            <a:ext cx="1452147" cy="108911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/>
          <a:stretch/>
        </p:blipFill>
        <p:spPr>
          <a:xfrm>
            <a:off x="6680963" y="1337792"/>
            <a:ext cx="1787396" cy="11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6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141</Words>
  <Application>Microsoft Office PowerPoint</Application>
  <PresentationFormat>画面に合わせる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信州　辰野町</vt:lpstr>
      <vt:lpstr>PowerPoint プレゼンテーション</vt:lpstr>
      <vt:lpstr>天竜川が流れるホタルの里</vt:lpstr>
      <vt:lpstr>温泉や古民家宿</vt:lpstr>
      <vt:lpstr> 飛び飛びの商店をつなぐ トビチ商店街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sys</dc:creator>
  <cp:lastModifiedBy>sys</cp:lastModifiedBy>
  <cp:revision>23</cp:revision>
  <dcterms:created xsi:type="dcterms:W3CDTF">2022-03-07T02:29:37Z</dcterms:created>
  <dcterms:modified xsi:type="dcterms:W3CDTF">2022-03-09T22:26:07Z</dcterms:modified>
</cp:coreProperties>
</file>